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-2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10/19/17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10/19/17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10/19/17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10/19/17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10/19/17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10/19/17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Relationship Id="rId3" Type="http://schemas.openxmlformats.org/officeDocument/2006/relationships/image" Target="../media/image24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Relationship Id="rId3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Relationship Id="rId3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Relationship Id="rId3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2017-2018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CCA Clothing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99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0871" y="4108663"/>
            <a:ext cx="28064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7602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Badger Adult Hook Wind Shirt - Unisex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$30 S-XL</a:t>
            </a:r>
          </a:p>
          <a:p>
            <a:r>
              <a:rPr lang="en-US" dirty="0" smtClean="0">
                <a:latin typeface="Calibri"/>
                <a:cs typeface="Calibri"/>
              </a:rPr>
              <a:t>$33 2X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4X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83273" y="821733"/>
            <a:ext cx="168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Black &amp; White</a:t>
            </a:r>
          </a:p>
        </p:txBody>
      </p:sp>
      <p:pic>
        <p:nvPicPr>
          <p:cNvPr id="2" name="Picture 1" descr="760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0" y="357677"/>
            <a:ext cx="33147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25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0871" y="4108663"/>
            <a:ext cx="28064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8915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Ultraclub</a:t>
            </a:r>
            <a:r>
              <a:rPr lang="en-US" dirty="0" smtClean="0">
                <a:latin typeface="Calibri"/>
                <a:cs typeface="Calibri"/>
              </a:rPr>
              <a:t> Adult Fleece-lined Hooded Jacket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$27 S-XL</a:t>
            </a:r>
          </a:p>
          <a:p>
            <a:r>
              <a:rPr lang="en-US" dirty="0" smtClean="0">
                <a:latin typeface="Calibri"/>
                <a:cs typeface="Calibri"/>
              </a:rPr>
              <a:t>$31 2X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4X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4840" y="811061"/>
            <a:ext cx="168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Burgundy</a:t>
            </a:r>
          </a:p>
        </p:txBody>
      </p:sp>
      <p:pic>
        <p:nvPicPr>
          <p:cNvPr id="2" name="Picture 1" descr="891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71" y="390272"/>
            <a:ext cx="2937414" cy="348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25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0871" y="4108663"/>
            <a:ext cx="28064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JA8836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Ladies Sydney Brushed </a:t>
            </a:r>
            <a:r>
              <a:rPr lang="en-US" dirty="0" err="1" smtClean="0">
                <a:latin typeface="Calibri"/>
                <a:cs typeface="Calibri"/>
              </a:rPr>
              <a:t>Vneck</a:t>
            </a:r>
            <a:r>
              <a:rPr lang="en-US" dirty="0" smtClean="0">
                <a:latin typeface="Calibri"/>
                <a:cs typeface="Calibri"/>
              </a:rPr>
              <a:t> Hood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$25 S-XL</a:t>
            </a:r>
          </a:p>
          <a:p>
            <a:r>
              <a:rPr lang="en-US" dirty="0" smtClean="0">
                <a:latin typeface="Calibri"/>
                <a:cs typeface="Calibri"/>
              </a:rPr>
              <a:t>$28 2X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3X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4840" y="811061"/>
            <a:ext cx="1686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Oxford </a:t>
            </a:r>
            <a:r>
              <a:rPr lang="en-US" dirty="0" smtClean="0">
                <a:latin typeface="Calibri"/>
                <a:cs typeface="Calibri"/>
              </a:rPr>
              <a:t>Gray</a:t>
            </a:r>
            <a:endParaRPr lang="en-US" dirty="0" smtClean="0">
              <a:latin typeface="Calibri"/>
              <a:cs typeface="Calibri"/>
            </a:endParaRPr>
          </a:p>
          <a:p>
            <a:pPr algn="ctr"/>
            <a:endParaRPr lang="en-US" dirty="0">
              <a:latin typeface="Calibri"/>
              <a:cs typeface="Calibri"/>
            </a:endParaRPr>
          </a:p>
          <a:p>
            <a:pPr algn="ctr"/>
            <a:r>
              <a:rPr lang="en-US" dirty="0" smtClean="0">
                <a:latin typeface="Calibri"/>
                <a:cs typeface="Calibri"/>
              </a:rPr>
              <a:t>Black</a:t>
            </a:r>
          </a:p>
        </p:txBody>
      </p:sp>
      <p:pic>
        <p:nvPicPr>
          <p:cNvPr id="2" name="Picture 1" descr="JA8836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0" b="-4885"/>
          <a:stretch/>
        </p:blipFill>
        <p:spPr>
          <a:xfrm>
            <a:off x="630871" y="390272"/>
            <a:ext cx="259590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25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0871" y="4108663"/>
            <a:ext cx="28064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S1781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Champion Cotton Max 9.7 oz. Pullover Max Hood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$30 S-XL</a:t>
            </a:r>
          </a:p>
          <a:p>
            <a:r>
              <a:rPr lang="en-US" dirty="0" smtClean="0">
                <a:latin typeface="Calibri"/>
                <a:cs typeface="Calibri"/>
              </a:rPr>
              <a:t>$34 2X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3X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4840" y="811061"/>
            <a:ext cx="168631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Sport Maroon and Athletic Heather </a:t>
            </a:r>
          </a:p>
          <a:p>
            <a:pPr algn="ctr"/>
            <a:endParaRPr lang="en-US" dirty="0">
              <a:latin typeface="Calibri"/>
              <a:cs typeface="Calibri"/>
            </a:endParaRPr>
          </a:p>
          <a:p>
            <a:pPr algn="ctr"/>
            <a:r>
              <a:rPr lang="en-US" dirty="0" smtClean="0">
                <a:latin typeface="Calibri"/>
                <a:cs typeface="Calibri"/>
              </a:rPr>
              <a:t>Athletic Heather and Navy</a:t>
            </a:r>
          </a:p>
          <a:p>
            <a:pPr algn="ctr"/>
            <a:endParaRPr lang="en-US" dirty="0">
              <a:latin typeface="Calibri"/>
              <a:cs typeface="Calibri"/>
            </a:endParaRPr>
          </a:p>
          <a:p>
            <a:pPr algn="ctr"/>
            <a:r>
              <a:rPr lang="en-US" dirty="0" smtClean="0">
                <a:latin typeface="Calibri"/>
                <a:cs typeface="Calibri"/>
              </a:rPr>
              <a:t>Black and Granite Heather</a:t>
            </a:r>
          </a:p>
        </p:txBody>
      </p:sp>
      <p:pic>
        <p:nvPicPr>
          <p:cNvPr id="3" name="Picture 2" descr="S178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11363"/>
            <a:ext cx="2576466" cy="361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70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0871" y="4108663"/>
            <a:ext cx="280648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G185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Gildan</a:t>
            </a:r>
            <a:r>
              <a:rPr lang="en-US" dirty="0" smtClean="0">
                <a:latin typeface="Calibri"/>
                <a:cs typeface="Calibri"/>
              </a:rPr>
              <a:t> Heavy Blend 8 oz. 50/50 Hood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$22 S-XL</a:t>
            </a:r>
          </a:p>
          <a:p>
            <a:r>
              <a:rPr lang="en-US" dirty="0" smtClean="0">
                <a:latin typeface="Calibri"/>
                <a:cs typeface="Calibri"/>
              </a:rPr>
              <a:t>$24 2X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5X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4840" y="811061"/>
            <a:ext cx="16863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Maroon</a:t>
            </a:r>
          </a:p>
          <a:p>
            <a:pPr algn="ctr"/>
            <a:endParaRPr lang="en-US" dirty="0">
              <a:latin typeface="Calibri"/>
              <a:cs typeface="Calibri"/>
            </a:endParaRPr>
          </a:p>
          <a:p>
            <a:pPr algn="ctr"/>
            <a:r>
              <a:rPr lang="en-US" dirty="0" smtClean="0">
                <a:latin typeface="Calibri"/>
                <a:cs typeface="Calibri"/>
              </a:rPr>
              <a:t>Dark Heather</a:t>
            </a:r>
          </a:p>
          <a:p>
            <a:pPr algn="ctr"/>
            <a:endParaRPr lang="en-US" dirty="0">
              <a:latin typeface="Calibri"/>
              <a:cs typeface="Calibri"/>
            </a:endParaRPr>
          </a:p>
          <a:p>
            <a:pPr algn="ctr"/>
            <a:r>
              <a:rPr lang="en-US" dirty="0" smtClean="0">
                <a:latin typeface="Calibri"/>
                <a:cs typeface="Calibri"/>
              </a:rPr>
              <a:t>Sport </a:t>
            </a:r>
            <a:r>
              <a:rPr lang="en-US" dirty="0" smtClean="0">
                <a:latin typeface="Calibri"/>
                <a:cs typeface="Calibri"/>
              </a:rPr>
              <a:t>Gray</a:t>
            </a:r>
            <a:endParaRPr lang="en-US" dirty="0" smtClean="0">
              <a:latin typeface="Calibri"/>
              <a:cs typeface="Calibri"/>
            </a:endParaRPr>
          </a:p>
        </p:txBody>
      </p:sp>
      <p:pic>
        <p:nvPicPr>
          <p:cNvPr id="2" name="Picture 1" descr="G18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42" y="311363"/>
            <a:ext cx="2477627" cy="35834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9437" y="4111656"/>
            <a:ext cx="280648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G185B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Kid’s </a:t>
            </a:r>
            <a:r>
              <a:rPr lang="en-US" dirty="0" err="1" smtClean="0">
                <a:latin typeface="Calibri"/>
                <a:cs typeface="Calibri"/>
              </a:rPr>
              <a:t>Gildan</a:t>
            </a:r>
            <a:r>
              <a:rPr lang="en-US" dirty="0" smtClean="0">
                <a:latin typeface="Calibri"/>
                <a:cs typeface="Calibri"/>
              </a:rPr>
              <a:t> Heavy Blend 8 oz. 50/50 Hood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$20 XS - XL</a:t>
            </a:r>
          </a:p>
        </p:txBody>
      </p:sp>
    </p:spTree>
    <p:extLst>
      <p:ext uri="{BB962C8B-B14F-4D97-AF65-F5344CB8AC3E}">
        <p14:creationId xmlns:p14="http://schemas.microsoft.com/office/powerpoint/2010/main" val="184427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0871" y="4108663"/>
            <a:ext cx="28064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G185C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Gildan</a:t>
            </a:r>
            <a:r>
              <a:rPr lang="en-US" dirty="0" smtClean="0">
                <a:latin typeface="Calibri"/>
                <a:cs typeface="Calibri"/>
              </a:rPr>
              <a:t> Heavy Blend 8 oz. 50/50 Contrast Hood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$22 S-XL</a:t>
            </a:r>
          </a:p>
          <a:p>
            <a:r>
              <a:rPr lang="en-US" dirty="0" smtClean="0">
                <a:latin typeface="Calibri"/>
                <a:cs typeface="Calibri"/>
              </a:rPr>
              <a:t>$24 2X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5X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4840" y="811061"/>
            <a:ext cx="1686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Sport </a:t>
            </a:r>
            <a:r>
              <a:rPr lang="en-US" dirty="0" smtClean="0">
                <a:latin typeface="Calibri"/>
                <a:cs typeface="Calibri"/>
              </a:rPr>
              <a:t>Gray </a:t>
            </a:r>
            <a:r>
              <a:rPr lang="en-US" dirty="0" smtClean="0">
                <a:latin typeface="Calibri"/>
                <a:cs typeface="Calibri"/>
              </a:rPr>
              <a:t>/ Black combo</a:t>
            </a:r>
          </a:p>
        </p:txBody>
      </p:sp>
      <p:pic>
        <p:nvPicPr>
          <p:cNvPr id="3" name="Picture 2" descr="G185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12" y="482503"/>
            <a:ext cx="2055240" cy="334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37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0871" y="4186360"/>
            <a:ext cx="280648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TT11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Team 365 Men’s Zone Performance T-shirt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$9 S-XL</a:t>
            </a:r>
          </a:p>
          <a:p>
            <a:r>
              <a:rPr lang="en-US" dirty="0" smtClean="0">
                <a:latin typeface="Calibri"/>
                <a:cs typeface="Calibri"/>
              </a:rPr>
              <a:t>$11 2X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4X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4840" y="811061"/>
            <a:ext cx="16863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Sport Graphite</a:t>
            </a:r>
          </a:p>
          <a:p>
            <a:pPr algn="ctr"/>
            <a:endParaRPr lang="en-US" dirty="0">
              <a:latin typeface="Calibri"/>
              <a:cs typeface="Calibri"/>
            </a:endParaRPr>
          </a:p>
          <a:p>
            <a:pPr algn="ctr"/>
            <a:r>
              <a:rPr lang="en-US" dirty="0" smtClean="0">
                <a:latin typeface="Calibri"/>
                <a:cs typeface="Calibri"/>
              </a:rPr>
              <a:t>Maroon</a:t>
            </a:r>
          </a:p>
          <a:p>
            <a:pPr algn="ctr"/>
            <a:endParaRPr lang="en-US" dirty="0">
              <a:latin typeface="Calibri"/>
              <a:cs typeface="Calibri"/>
            </a:endParaRPr>
          </a:p>
          <a:p>
            <a:pPr algn="ctr"/>
            <a:r>
              <a:rPr lang="en-US" dirty="0" smtClean="0">
                <a:latin typeface="Calibri"/>
                <a:cs typeface="Calibri"/>
              </a:rPr>
              <a:t>Black</a:t>
            </a:r>
          </a:p>
        </p:txBody>
      </p:sp>
      <p:pic>
        <p:nvPicPr>
          <p:cNvPr id="2" name="Picture 1" descr="TT1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71" y="461158"/>
            <a:ext cx="2244679" cy="3486417"/>
          </a:xfrm>
          <a:prstGeom prst="rect">
            <a:avLst/>
          </a:prstGeom>
        </p:spPr>
      </p:pic>
      <p:pic>
        <p:nvPicPr>
          <p:cNvPr id="4" name="Picture 3" descr="TT11L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80" y="461158"/>
            <a:ext cx="1968500" cy="3619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28759" y="4186360"/>
            <a:ext cx="280648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TT11L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Team 365 Ladies’ Zone Performance T-shirt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$9 XS-XL</a:t>
            </a:r>
          </a:p>
          <a:p>
            <a:r>
              <a:rPr lang="en-US" dirty="0" smtClean="0">
                <a:latin typeface="Calibri"/>
                <a:cs typeface="Calibri"/>
              </a:rPr>
              <a:t>$11 2X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3X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0293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4815" y="1179203"/>
            <a:ext cx="814224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G200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Gildan</a:t>
            </a:r>
            <a:r>
              <a:rPr lang="en-US" dirty="0" smtClean="0">
                <a:latin typeface="Calibri"/>
                <a:cs typeface="Calibri"/>
              </a:rPr>
              <a:t> Adult 50/50 Jersey Knit T-shirt</a:t>
            </a:r>
          </a:p>
          <a:p>
            <a:r>
              <a:rPr lang="en-US" dirty="0" smtClean="0">
                <a:latin typeface="Calibri"/>
                <a:cs typeface="Calibri"/>
              </a:rPr>
              <a:t>Colors: (Maroon, Charcoal, Dark Heather, Black)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$9 S-XL</a:t>
            </a:r>
          </a:p>
          <a:p>
            <a:r>
              <a:rPr lang="en-US" dirty="0" smtClean="0">
                <a:latin typeface="Calibri"/>
                <a:cs typeface="Calibri"/>
              </a:rPr>
              <a:t>$11 2X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4X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4815" y="2851546"/>
            <a:ext cx="814224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G200L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Gildan</a:t>
            </a:r>
            <a:r>
              <a:rPr lang="en-US" dirty="0" smtClean="0">
                <a:latin typeface="Calibri"/>
                <a:cs typeface="Calibri"/>
              </a:rPr>
              <a:t> Ladies Adult 50/50 Jersey Knit T-shirt</a:t>
            </a:r>
          </a:p>
          <a:p>
            <a:r>
              <a:rPr lang="en-US" dirty="0" smtClean="0">
                <a:latin typeface="Calibri"/>
                <a:cs typeface="Calibri"/>
              </a:rPr>
              <a:t>Colors: (Maroon</a:t>
            </a:r>
            <a:r>
              <a:rPr lang="en-US" dirty="0">
                <a:latin typeface="Calibri"/>
                <a:cs typeface="Calibri"/>
              </a:rPr>
              <a:t>, Charcoal, Dark Heather, </a:t>
            </a:r>
            <a:r>
              <a:rPr lang="en-US" dirty="0" smtClean="0">
                <a:latin typeface="Calibri"/>
                <a:cs typeface="Calibri"/>
              </a:rPr>
              <a:t>Black)</a:t>
            </a:r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$9 S-XL</a:t>
            </a:r>
          </a:p>
          <a:p>
            <a:r>
              <a:rPr lang="en-US" dirty="0" smtClean="0">
                <a:latin typeface="Calibri"/>
                <a:cs typeface="Calibri"/>
              </a:rPr>
              <a:t>$11 2X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3X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4815" y="4559732"/>
            <a:ext cx="814224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29L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Gildan</a:t>
            </a:r>
            <a:r>
              <a:rPr lang="en-US" dirty="0" smtClean="0">
                <a:latin typeface="Calibri"/>
                <a:cs typeface="Calibri"/>
              </a:rPr>
              <a:t> Adult Long sleeve t-shirt</a:t>
            </a:r>
          </a:p>
          <a:p>
            <a:r>
              <a:rPr lang="en-US" dirty="0" smtClean="0">
                <a:latin typeface="Calibri"/>
                <a:cs typeface="Calibri"/>
              </a:rPr>
              <a:t>Colors: (Maroon</a:t>
            </a:r>
            <a:r>
              <a:rPr lang="en-US" dirty="0">
                <a:latin typeface="Calibri"/>
                <a:cs typeface="Calibri"/>
              </a:rPr>
              <a:t>, Charcoal, Dark </a:t>
            </a:r>
            <a:r>
              <a:rPr lang="en-US" dirty="0" smtClean="0">
                <a:latin typeface="Calibri"/>
                <a:cs typeface="Calibri"/>
              </a:rPr>
              <a:t>Heather)</a:t>
            </a:r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$12 S-XL</a:t>
            </a:r>
          </a:p>
          <a:p>
            <a:r>
              <a:rPr lang="en-US" dirty="0" smtClean="0">
                <a:latin typeface="Calibri"/>
                <a:cs typeface="Calibri"/>
              </a:rPr>
              <a:t>$14 2X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4X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6690" y="458890"/>
            <a:ext cx="4386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Adult T-Shirts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9959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4815" y="1126023"/>
            <a:ext cx="814224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G185B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Gildan</a:t>
            </a:r>
            <a:r>
              <a:rPr lang="en-US" dirty="0" smtClean="0">
                <a:latin typeface="Calibri"/>
                <a:cs typeface="Calibri"/>
              </a:rPr>
              <a:t> Youth Heavy Blend 8 oz. 50/50		</a:t>
            </a:r>
            <a:r>
              <a:rPr lang="en-US" dirty="0">
                <a:latin typeface="Calibri"/>
                <a:cs typeface="Calibri"/>
              </a:rPr>
              <a:t>$20 S-</a:t>
            </a:r>
            <a:r>
              <a:rPr lang="en-US" dirty="0" smtClean="0">
                <a:latin typeface="Calibri"/>
                <a:cs typeface="Calibri"/>
              </a:rPr>
              <a:t>XL</a:t>
            </a:r>
          </a:p>
          <a:p>
            <a:r>
              <a:rPr lang="en-US" dirty="0" smtClean="0">
                <a:latin typeface="Calibri"/>
                <a:cs typeface="Calibri"/>
              </a:rPr>
              <a:t>Colors: (Maroon, Charcoal, Dark Heather)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4815" y="2168547"/>
            <a:ext cx="814224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G880B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Gildan</a:t>
            </a:r>
            <a:r>
              <a:rPr lang="en-US" dirty="0" smtClean="0">
                <a:latin typeface="Calibri"/>
                <a:cs typeface="Calibri"/>
              </a:rPr>
              <a:t> Youth 6 oz. 50/50 Jersey Polo		</a:t>
            </a:r>
            <a:r>
              <a:rPr lang="en-US" dirty="0">
                <a:latin typeface="Calibri"/>
                <a:cs typeface="Calibri"/>
              </a:rPr>
              <a:t>$13 S-</a:t>
            </a:r>
            <a:r>
              <a:rPr lang="en-US" dirty="0" smtClean="0">
                <a:latin typeface="Calibri"/>
                <a:cs typeface="Calibri"/>
              </a:rPr>
              <a:t>XL</a:t>
            </a:r>
          </a:p>
          <a:p>
            <a:r>
              <a:rPr lang="en-US" dirty="0" smtClean="0">
                <a:latin typeface="Calibri"/>
                <a:cs typeface="Calibri"/>
              </a:rPr>
              <a:t>Colors: (Maroon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smtClean="0">
                <a:latin typeface="Calibri"/>
                <a:cs typeface="Calibri"/>
              </a:rPr>
              <a:t>Sport </a:t>
            </a:r>
            <a:r>
              <a:rPr lang="en-US" dirty="0" smtClean="0">
                <a:latin typeface="Calibri"/>
                <a:cs typeface="Calibri"/>
              </a:rPr>
              <a:t>Gray</a:t>
            </a:r>
            <a:r>
              <a:rPr lang="en-US" dirty="0" smtClean="0">
                <a:latin typeface="Calibri"/>
                <a:cs typeface="Calibri"/>
              </a:rPr>
              <a:t>, </a:t>
            </a:r>
            <a:r>
              <a:rPr lang="en-US" dirty="0">
                <a:latin typeface="Calibri"/>
                <a:cs typeface="Calibri"/>
              </a:rPr>
              <a:t>Dark </a:t>
            </a:r>
            <a:r>
              <a:rPr lang="en-US" dirty="0" smtClean="0">
                <a:latin typeface="Calibri"/>
                <a:cs typeface="Calibri"/>
              </a:rPr>
              <a:t>Heather)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4815" y="3215079"/>
            <a:ext cx="814224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G200B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Gildan</a:t>
            </a:r>
            <a:r>
              <a:rPr lang="en-US" dirty="0" smtClean="0">
                <a:latin typeface="Calibri"/>
                <a:cs typeface="Calibri"/>
              </a:rPr>
              <a:t> Youth T-shirt				</a:t>
            </a:r>
            <a:r>
              <a:rPr lang="en-US" dirty="0">
                <a:latin typeface="Calibri"/>
                <a:cs typeface="Calibri"/>
              </a:rPr>
              <a:t>$9 S-</a:t>
            </a:r>
            <a:r>
              <a:rPr lang="en-US" dirty="0" smtClean="0">
                <a:latin typeface="Calibri"/>
                <a:cs typeface="Calibri"/>
              </a:rPr>
              <a:t>XL</a:t>
            </a:r>
          </a:p>
          <a:p>
            <a:r>
              <a:rPr lang="en-US" dirty="0">
                <a:latin typeface="Calibri"/>
                <a:cs typeface="Calibri"/>
              </a:rPr>
              <a:t>Maroon, Charcoal, Dark </a:t>
            </a:r>
            <a:r>
              <a:rPr lang="en-US" dirty="0" smtClean="0">
                <a:latin typeface="Calibri"/>
                <a:cs typeface="Calibri"/>
              </a:rPr>
              <a:t>Heather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6690" y="458890"/>
            <a:ext cx="4386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Youth Options / Sizing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4815" y="4258323"/>
            <a:ext cx="814224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G240B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Gildan</a:t>
            </a:r>
            <a:r>
              <a:rPr lang="en-US" dirty="0" smtClean="0">
                <a:latin typeface="Calibri"/>
                <a:cs typeface="Calibri"/>
              </a:rPr>
              <a:t> Youth Long-sleeve T-shirt		$12 </a:t>
            </a:r>
            <a:r>
              <a:rPr lang="en-US" dirty="0">
                <a:latin typeface="Calibri"/>
                <a:cs typeface="Calibri"/>
              </a:rPr>
              <a:t>S</a:t>
            </a:r>
            <a:r>
              <a:rPr lang="en-US" dirty="0" smtClean="0">
                <a:latin typeface="Calibri"/>
                <a:cs typeface="Calibri"/>
              </a:rPr>
              <a:t>-XL</a:t>
            </a:r>
          </a:p>
          <a:p>
            <a:r>
              <a:rPr lang="en-US" dirty="0">
                <a:latin typeface="Calibri"/>
                <a:cs typeface="Calibri"/>
              </a:rPr>
              <a:t>Maroon, Charcoal, Dark </a:t>
            </a:r>
            <a:r>
              <a:rPr lang="en-US" dirty="0" smtClean="0">
                <a:latin typeface="Calibri"/>
                <a:cs typeface="Calibri"/>
              </a:rPr>
              <a:t>Heather</a:t>
            </a:r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815" y="5342851"/>
            <a:ext cx="814224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TT11Y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Team 365 Youth Zone Performance T-shirt	</a:t>
            </a:r>
            <a:r>
              <a:rPr lang="en-US" dirty="0">
                <a:latin typeface="Calibri"/>
                <a:cs typeface="Calibri"/>
              </a:rPr>
              <a:t>$9 S-</a:t>
            </a:r>
            <a:r>
              <a:rPr lang="en-US" dirty="0" smtClean="0">
                <a:latin typeface="Calibri"/>
                <a:cs typeface="Calibri"/>
              </a:rPr>
              <a:t>XL</a:t>
            </a:r>
          </a:p>
          <a:p>
            <a:r>
              <a:rPr lang="en-US" dirty="0" smtClean="0">
                <a:latin typeface="Calibri"/>
                <a:cs typeface="Calibri"/>
              </a:rPr>
              <a:t>Sport Graphite, Maroon</a:t>
            </a: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0660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Utilize the order form in conjunction with this slide show to order clothes.</a:t>
            </a:r>
          </a:p>
          <a:p>
            <a:r>
              <a:rPr lang="en-US" dirty="0" smtClean="0"/>
              <a:t>Please be careful to make sure the sizes and colors are available based on your choice.</a:t>
            </a:r>
          </a:p>
          <a:p>
            <a:r>
              <a:rPr lang="en-US" dirty="0" smtClean="0"/>
              <a:t>Payment is required with the order form.</a:t>
            </a:r>
          </a:p>
          <a:p>
            <a:r>
              <a:rPr lang="en-US" dirty="0" smtClean="0"/>
              <a:t>We will collect orders a week at a time and place orders in batches.</a:t>
            </a:r>
          </a:p>
          <a:p>
            <a:r>
              <a:rPr lang="en-US" dirty="0" smtClean="0"/>
              <a:t>Proceeds benefit the Senior Class and the PTF.</a:t>
            </a:r>
          </a:p>
          <a:p>
            <a:r>
              <a:rPr lang="en-US" dirty="0" smtClean="0"/>
              <a:t>Please make checks out to CCA with Clothes in the note line.</a:t>
            </a:r>
          </a:p>
          <a:p>
            <a:r>
              <a:rPr lang="en-US" dirty="0" smtClean="0"/>
              <a:t>Orders will be delivered to the students.</a:t>
            </a:r>
          </a:p>
          <a:p>
            <a:r>
              <a:rPr lang="en-US" dirty="0" smtClean="0"/>
              <a:t>You have 3 design options at this time (next slide</a:t>
            </a:r>
            <a:r>
              <a:rPr lang="en-US" smtClean="0"/>
              <a:t>).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01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A-Seal-Whit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5" y="1355325"/>
            <a:ext cx="3797925" cy="2934760"/>
          </a:xfrm>
          <a:prstGeom prst="rect">
            <a:avLst/>
          </a:prstGeom>
        </p:spPr>
      </p:pic>
      <p:pic>
        <p:nvPicPr>
          <p:cNvPr id="3" name="Picture 2" descr="CCA-Seal-Col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70" y="1355325"/>
            <a:ext cx="3187459" cy="2992670"/>
          </a:xfrm>
          <a:prstGeom prst="rect">
            <a:avLst/>
          </a:prstGeom>
        </p:spPr>
      </p:pic>
      <p:pic>
        <p:nvPicPr>
          <p:cNvPr id="4" name="Picture 3" descr="CCA-LOGO-BLAC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89" y="4923598"/>
            <a:ext cx="6575162" cy="1478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3566" y="317145"/>
            <a:ext cx="7968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Right now, you will have three options to choose from:</a:t>
            </a:r>
          </a:p>
          <a:p>
            <a:pPr marL="342900" indent="-342900">
              <a:buAutoNum type="arabicPeriod"/>
            </a:pPr>
            <a:r>
              <a:rPr lang="en-US" dirty="0" smtClean="0"/>
              <a:t>The new design with the Lion mascot in white for dark clothes</a:t>
            </a:r>
          </a:p>
          <a:p>
            <a:pPr marL="342900" indent="-342900">
              <a:buAutoNum type="arabicPeriod"/>
            </a:pPr>
            <a:r>
              <a:rPr lang="en-US" dirty="0" smtClean="0"/>
              <a:t>The new design with the Lion mascot in color for light clothes (sport </a:t>
            </a:r>
            <a:r>
              <a:rPr lang="en-US" dirty="0" smtClean="0"/>
              <a:t>gray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3566" y="4546418"/>
            <a:ext cx="6211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  Or the paw print and school name in white lettering.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05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320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71" y="320154"/>
            <a:ext cx="2806489" cy="3585743"/>
          </a:xfrm>
          <a:prstGeom prst="rect">
            <a:avLst/>
          </a:prstGeom>
        </p:spPr>
      </p:pic>
      <p:pic>
        <p:nvPicPr>
          <p:cNvPr id="8" name="Picture 7" descr="8320L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14" y="320155"/>
            <a:ext cx="3579777" cy="35857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0871" y="4130007"/>
            <a:ext cx="28064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8320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UltraClub</a:t>
            </a:r>
            <a:r>
              <a:rPr lang="en-US" dirty="0" smtClean="0">
                <a:latin typeface="Calibri"/>
                <a:cs typeface="Calibri"/>
              </a:rPr>
              <a:t> Men’s Platinum Performance Jacquard Polo with Temp Control Tech 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$20 S-XL</a:t>
            </a:r>
          </a:p>
          <a:p>
            <a:r>
              <a:rPr lang="en-US" dirty="0" smtClean="0">
                <a:latin typeface="Calibri"/>
                <a:cs typeface="Calibri"/>
              </a:rPr>
              <a:t>$22 2X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4X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4633" y="4146667"/>
            <a:ext cx="28064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8320L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UltraClub</a:t>
            </a:r>
            <a:r>
              <a:rPr lang="en-US" dirty="0" smtClean="0">
                <a:latin typeface="Calibri"/>
                <a:cs typeface="Calibri"/>
              </a:rPr>
              <a:t> Ladies’ Platinum Performance Jacquard Polo with Temp Control Tech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$20 S-XL</a:t>
            </a:r>
          </a:p>
          <a:p>
            <a:r>
              <a:rPr lang="en-US" dirty="0">
                <a:latin typeface="Calibri"/>
                <a:cs typeface="Calibri"/>
              </a:rPr>
              <a:t>$22 2X </a:t>
            </a:r>
            <a:r>
              <a:rPr lang="mr-IN" dirty="0">
                <a:latin typeface="Calibri"/>
                <a:cs typeface="Calibri"/>
              </a:rPr>
              <a:t>–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3X</a:t>
            </a:r>
            <a:endParaRPr lang="en-US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03493" y="949795"/>
            <a:ext cx="10672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Black</a:t>
            </a:r>
          </a:p>
          <a:p>
            <a:endParaRPr lang="en-US" dirty="0" smtClean="0"/>
          </a:p>
          <a:p>
            <a:r>
              <a:rPr lang="en-US" dirty="0" smtClean="0"/>
              <a:t>Gray</a:t>
            </a:r>
          </a:p>
          <a:p>
            <a:endParaRPr lang="en-US" dirty="0"/>
          </a:p>
          <a:p>
            <a:r>
              <a:rPr lang="en-US" dirty="0" smtClean="0"/>
              <a:t>White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29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948L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596" y="480187"/>
            <a:ext cx="2033494" cy="3412134"/>
          </a:xfrm>
          <a:prstGeom prst="rect">
            <a:avLst/>
          </a:prstGeom>
        </p:spPr>
      </p:pic>
      <p:pic>
        <p:nvPicPr>
          <p:cNvPr id="6" name="Picture 5" descr="G880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78" y="394812"/>
            <a:ext cx="2837582" cy="34121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32514" y="4151350"/>
            <a:ext cx="280648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G948L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Gildan’s</a:t>
            </a:r>
            <a:r>
              <a:rPr lang="en-US" dirty="0" smtClean="0">
                <a:latin typeface="Calibri"/>
                <a:cs typeface="Calibri"/>
              </a:rPr>
              <a:t> Ladies’ </a:t>
            </a:r>
            <a:r>
              <a:rPr lang="en-US" dirty="0" err="1" smtClean="0">
                <a:latin typeface="Calibri"/>
                <a:cs typeface="Calibri"/>
              </a:rPr>
              <a:t>Dryblend</a:t>
            </a:r>
            <a:r>
              <a:rPr lang="en-US" dirty="0" smtClean="0">
                <a:latin typeface="Calibri"/>
                <a:cs typeface="Calibri"/>
              </a:rPr>
              <a:t> 6.5 oz. Pique Polo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$13 S-XL</a:t>
            </a:r>
          </a:p>
          <a:p>
            <a:r>
              <a:rPr lang="en-US" dirty="0" smtClean="0">
                <a:latin typeface="Calibri"/>
                <a:cs typeface="Calibri"/>
              </a:rPr>
              <a:t>$15 2X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3X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9955" y="4130007"/>
            <a:ext cx="280648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G880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Gildan’s</a:t>
            </a:r>
            <a:r>
              <a:rPr lang="en-US" dirty="0" smtClean="0">
                <a:latin typeface="Calibri"/>
                <a:cs typeface="Calibri"/>
              </a:rPr>
              <a:t> Men’s </a:t>
            </a:r>
            <a:r>
              <a:rPr lang="en-US" dirty="0" err="1" smtClean="0">
                <a:latin typeface="Calibri"/>
                <a:cs typeface="Calibri"/>
              </a:rPr>
              <a:t>Dryblend</a:t>
            </a:r>
            <a:r>
              <a:rPr lang="en-US" dirty="0" smtClean="0">
                <a:latin typeface="Calibri"/>
                <a:cs typeface="Calibri"/>
              </a:rPr>
              <a:t> 6.5 oz. 50/50 Jersey Polo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$13 S-XL</a:t>
            </a:r>
          </a:p>
          <a:p>
            <a:r>
              <a:rPr lang="en-US" dirty="0" smtClean="0">
                <a:latin typeface="Calibri"/>
                <a:cs typeface="Calibri"/>
              </a:rPr>
              <a:t>$15 2X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4X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3587" y="811061"/>
            <a:ext cx="16863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Maroon</a:t>
            </a:r>
          </a:p>
          <a:p>
            <a:pPr algn="ctr"/>
            <a:endParaRPr lang="en-US" dirty="0" smtClean="0">
              <a:latin typeface="Calibri"/>
              <a:cs typeface="Calibri"/>
            </a:endParaRPr>
          </a:p>
          <a:p>
            <a:pPr algn="ctr"/>
            <a:r>
              <a:rPr lang="en-US" dirty="0" smtClean="0">
                <a:latin typeface="Calibri"/>
                <a:cs typeface="Calibri"/>
              </a:rPr>
              <a:t>Sport </a:t>
            </a:r>
            <a:r>
              <a:rPr lang="en-US" dirty="0" smtClean="0">
                <a:latin typeface="Calibri"/>
                <a:cs typeface="Calibri"/>
              </a:rPr>
              <a:t>Gray</a:t>
            </a:r>
            <a:endParaRPr lang="en-US" dirty="0" smtClean="0">
              <a:latin typeface="Calibri"/>
              <a:cs typeface="Calibri"/>
            </a:endParaRPr>
          </a:p>
          <a:p>
            <a:pPr algn="ctr"/>
            <a:endParaRPr lang="en-US" dirty="0" smtClean="0">
              <a:latin typeface="Calibri"/>
              <a:cs typeface="Calibri"/>
            </a:endParaRPr>
          </a:p>
          <a:p>
            <a:pPr algn="ctr"/>
            <a:r>
              <a:rPr lang="en-US" dirty="0" smtClean="0">
                <a:latin typeface="Calibri"/>
                <a:cs typeface="Calibri"/>
              </a:rPr>
              <a:t>Charcoal</a:t>
            </a:r>
          </a:p>
          <a:p>
            <a:pPr algn="ctr"/>
            <a:endParaRPr lang="en-US" dirty="0" smtClean="0">
              <a:latin typeface="Calibri"/>
              <a:cs typeface="Calibri"/>
            </a:endParaRPr>
          </a:p>
          <a:p>
            <a:pPr algn="ctr"/>
            <a:r>
              <a:rPr lang="en-US" dirty="0" smtClean="0">
                <a:latin typeface="Calibri"/>
                <a:cs typeface="Calibri"/>
              </a:rPr>
              <a:t>Black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6145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610L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472"/>
          <a:stretch/>
        </p:blipFill>
        <p:spPr>
          <a:xfrm>
            <a:off x="6254966" y="416664"/>
            <a:ext cx="2169092" cy="3236976"/>
          </a:xfrm>
          <a:prstGeom prst="rect">
            <a:avLst/>
          </a:prstGeom>
        </p:spPr>
      </p:pic>
      <p:pic>
        <p:nvPicPr>
          <p:cNvPr id="5" name="Picture 4" descr="8610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71" y="414757"/>
            <a:ext cx="2169092" cy="32388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69590" y="4108663"/>
            <a:ext cx="28064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8610L - </a:t>
            </a:r>
            <a:r>
              <a:rPr lang="en-US" dirty="0" err="1" smtClean="0">
                <a:latin typeface="Calibri"/>
                <a:cs typeface="Calibri"/>
              </a:rPr>
              <a:t>UltraClub</a:t>
            </a:r>
            <a:r>
              <a:rPr lang="en-US" dirty="0" smtClean="0">
                <a:latin typeface="Calibri"/>
                <a:cs typeface="Calibri"/>
              </a:rPr>
              <a:t> Ladies’ Cool Dry 8 Star Elite Performance Interlock Polo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$16 S-XL</a:t>
            </a:r>
          </a:p>
          <a:p>
            <a:r>
              <a:rPr lang="en-US" dirty="0" smtClean="0">
                <a:latin typeface="Calibri"/>
                <a:cs typeface="Calibri"/>
              </a:rPr>
              <a:t>$18 2X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3X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871" y="4108663"/>
            <a:ext cx="28064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8610 - </a:t>
            </a:r>
            <a:r>
              <a:rPr lang="en-US" dirty="0" err="1" smtClean="0">
                <a:latin typeface="Calibri"/>
                <a:cs typeface="Calibri"/>
              </a:rPr>
              <a:t>UltraClub</a:t>
            </a:r>
            <a:r>
              <a:rPr lang="en-US" dirty="0" smtClean="0">
                <a:latin typeface="Calibri"/>
                <a:cs typeface="Calibri"/>
              </a:rPr>
              <a:t> Men’s Cool Dry 8 Star Elite Performance Interlock Polo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$16 S-XL</a:t>
            </a:r>
          </a:p>
          <a:p>
            <a:r>
              <a:rPr lang="en-US" dirty="0" smtClean="0">
                <a:latin typeface="Calibri"/>
                <a:cs typeface="Calibri"/>
              </a:rPr>
              <a:t>$18 2X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4X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4840" y="811061"/>
            <a:ext cx="168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Charcoal Gray</a:t>
            </a:r>
            <a:endParaRPr lang="en-US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0733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9590" y="4108663"/>
            <a:ext cx="28064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TT27W </a:t>
            </a:r>
            <a:r>
              <a:rPr lang="mr-IN" dirty="0">
                <a:latin typeface="Calibri"/>
                <a:cs typeface="Calibri"/>
              </a:rPr>
              <a:t>–</a:t>
            </a:r>
            <a:r>
              <a:rPr lang="en-US" dirty="0">
                <a:latin typeface="Calibri"/>
                <a:cs typeface="Calibri"/>
              </a:rPr>
              <a:t> Team 365 </a:t>
            </a:r>
            <a:r>
              <a:rPr lang="en-US" dirty="0" smtClean="0">
                <a:latin typeface="Calibri"/>
                <a:cs typeface="Calibri"/>
              </a:rPr>
              <a:t>Ladies’ </a:t>
            </a:r>
            <a:r>
              <a:rPr lang="en-US" dirty="0">
                <a:latin typeface="Calibri"/>
                <a:cs typeface="Calibri"/>
              </a:rPr>
              <a:t>Command </a:t>
            </a:r>
            <a:r>
              <a:rPr lang="en-US" dirty="0" err="1">
                <a:latin typeface="Calibri"/>
                <a:cs typeface="Calibri"/>
              </a:rPr>
              <a:t>Colorblock</a:t>
            </a:r>
            <a:r>
              <a:rPr lang="en-US" dirty="0">
                <a:latin typeface="Calibri"/>
                <a:cs typeface="Calibri"/>
              </a:rPr>
              <a:t> Snag protection quarter </a:t>
            </a:r>
            <a:r>
              <a:rPr lang="en-US" dirty="0" smtClean="0">
                <a:latin typeface="Calibri"/>
                <a:cs typeface="Calibri"/>
              </a:rPr>
              <a:t>zip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Ladies Cut not </a:t>
            </a:r>
            <a:r>
              <a:rPr lang="en-US" dirty="0" smtClean="0">
                <a:latin typeface="Calibri"/>
                <a:cs typeface="Calibri"/>
              </a:rPr>
              <a:t>shown above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$20 S-XL</a:t>
            </a:r>
          </a:p>
          <a:p>
            <a:r>
              <a:rPr lang="en-US" dirty="0" smtClean="0">
                <a:latin typeface="Calibri"/>
                <a:cs typeface="Calibri"/>
              </a:rPr>
              <a:t>$</a:t>
            </a:r>
            <a:r>
              <a:rPr lang="en-US" dirty="0" smtClean="0">
                <a:latin typeface="Calibri"/>
                <a:cs typeface="Calibri"/>
              </a:rPr>
              <a:t>22 2X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3X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871" y="4108663"/>
            <a:ext cx="28064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TT27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Team 365 Men’s Command </a:t>
            </a:r>
            <a:r>
              <a:rPr lang="en-US" dirty="0" err="1" smtClean="0">
                <a:latin typeface="Calibri"/>
                <a:cs typeface="Calibri"/>
              </a:rPr>
              <a:t>Colorblock</a:t>
            </a:r>
            <a:r>
              <a:rPr lang="en-US" dirty="0" smtClean="0">
                <a:latin typeface="Calibri"/>
                <a:cs typeface="Calibri"/>
              </a:rPr>
              <a:t> Snag protection quarter zip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$20 S-XL</a:t>
            </a:r>
          </a:p>
          <a:p>
            <a:r>
              <a:rPr lang="en-US" dirty="0" smtClean="0">
                <a:latin typeface="Calibri"/>
                <a:cs typeface="Calibri"/>
              </a:rPr>
              <a:t>$22 2X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4X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4840" y="811061"/>
            <a:ext cx="16863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Sport Dark Maroon &amp; Sport Graphite </a:t>
            </a:r>
          </a:p>
          <a:p>
            <a:pPr algn="ctr"/>
            <a:endParaRPr lang="en-US" dirty="0">
              <a:latin typeface="Calibri"/>
              <a:cs typeface="Calibri"/>
            </a:endParaRPr>
          </a:p>
          <a:p>
            <a:pPr algn="ctr"/>
            <a:r>
              <a:rPr lang="en-US" dirty="0" smtClean="0">
                <a:latin typeface="Calibri"/>
                <a:cs typeface="Calibri"/>
              </a:rPr>
              <a:t>One color combo</a:t>
            </a:r>
          </a:p>
          <a:p>
            <a:pPr algn="ctr"/>
            <a:endParaRPr lang="en-US" dirty="0" smtClean="0">
              <a:latin typeface="Calibri"/>
              <a:cs typeface="Calibri"/>
            </a:endParaRPr>
          </a:p>
        </p:txBody>
      </p:sp>
      <p:pic>
        <p:nvPicPr>
          <p:cNvPr id="2" name="Picture 1" descr="TT27 Fron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71" y="427840"/>
            <a:ext cx="2019300" cy="3225800"/>
          </a:xfrm>
          <a:prstGeom prst="rect">
            <a:avLst/>
          </a:prstGeom>
        </p:spPr>
      </p:pic>
      <p:pic>
        <p:nvPicPr>
          <p:cNvPr id="7" name="Picture 6" descr="TT27 Back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921" y="440540"/>
            <a:ext cx="21971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3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9590" y="4108663"/>
            <a:ext cx="28064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TT32W </a:t>
            </a:r>
            <a:r>
              <a:rPr lang="mr-IN" dirty="0">
                <a:latin typeface="Calibri"/>
                <a:cs typeface="Calibri"/>
              </a:rPr>
              <a:t>–</a:t>
            </a:r>
            <a:r>
              <a:rPr lang="en-US" dirty="0">
                <a:latin typeface="Calibri"/>
                <a:cs typeface="Calibri"/>
              </a:rPr>
              <a:t> Team 365 </a:t>
            </a:r>
            <a:r>
              <a:rPr lang="en-US" dirty="0" smtClean="0">
                <a:latin typeface="Calibri"/>
                <a:cs typeface="Calibri"/>
              </a:rPr>
              <a:t>Ladies’ Elite </a:t>
            </a:r>
            <a:r>
              <a:rPr lang="en-US" dirty="0">
                <a:latin typeface="Calibri"/>
                <a:cs typeface="Calibri"/>
              </a:rPr>
              <a:t>Performance Quarter Zip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$28 S-XL</a:t>
            </a:r>
          </a:p>
          <a:p>
            <a:r>
              <a:rPr lang="en-US" dirty="0" smtClean="0">
                <a:latin typeface="Calibri"/>
                <a:cs typeface="Calibri"/>
              </a:rPr>
              <a:t>$32 2X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3X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871" y="4108663"/>
            <a:ext cx="28064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TT32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Team 365 Elite Performance Quarter Zip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$28 S-XL</a:t>
            </a:r>
          </a:p>
          <a:p>
            <a:r>
              <a:rPr lang="en-US" dirty="0" smtClean="0">
                <a:latin typeface="Calibri"/>
                <a:cs typeface="Calibri"/>
              </a:rPr>
              <a:t>$32 2X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4X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4840" y="811061"/>
            <a:ext cx="16863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Sport Graphite &amp; White </a:t>
            </a:r>
          </a:p>
          <a:p>
            <a:pPr algn="ctr"/>
            <a:endParaRPr lang="en-US" dirty="0">
              <a:latin typeface="Calibri"/>
              <a:cs typeface="Calibri"/>
            </a:endParaRPr>
          </a:p>
          <a:p>
            <a:pPr algn="ctr"/>
            <a:r>
              <a:rPr lang="en-US" dirty="0" smtClean="0">
                <a:latin typeface="Calibri"/>
                <a:cs typeface="Calibri"/>
              </a:rPr>
              <a:t>Sport Maroon &amp; White</a:t>
            </a:r>
          </a:p>
          <a:p>
            <a:pPr algn="ctr"/>
            <a:endParaRPr lang="en-US" dirty="0">
              <a:latin typeface="Calibri"/>
              <a:cs typeface="Calibri"/>
            </a:endParaRPr>
          </a:p>
          <a:p>
            <a:pPr algn="ctr"/>
            <a:r>
              <a:rPr lang="en-US" dirty="0" smtClean="0">
                <a:latin typeface="Calibri"/>
                <a:cs typeface="Calibri"/>
              </a:rPr>
              <a:t>Black &amp; White</a:t>
            </a:r>
          </a:p>
        </p:txBody>
      </p:sp>
      <p:pic>
        <p:nvPicPr>
          <p:cNvPr id="7" name="Picture 6" descr="TT3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5" y="309484"/>
            <a:ext cx="2189879" cy="3436337"/>
          </a:xfrm>
          <a:prstGeom prst="rect">
            <a:avLst/>
          </a:prstGeom>
        </p:spPr>
      </p:pic>
      <p:pic>
        <p:nvPicPr>
          <p:cNvPr id="4" name="Picture 3" descr="TT32W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89" y="390272"/>
            <a:ext cx="2563790" cy="335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35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0871" y="4108663"/>
            <a:ext cx="280648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M3026 </a:t>
            </a:r>
            <a:r>
              <a:rPr lang="en-US" dirty="0" err="1" smtClean="0">
                <a:latin typeface="Calibri"/>
                <a:cs typeface="Calibri"/>
              </a:rPr>
              <a:t>Allsport</a:t>
            </a:r>
            <a:r>
              <a:rPr lang="en-US" dirty="0" smtClean="0">
                <a:latin typeface="Calibri"/>
                <a:cs typeface="Calibri"/>
              </a:rPr>
              <a:t> for Team 365 Unisex Quarter Zip</a:t>
            </a:r>
          </a:p>
          <a:p>
            <a:r>
              <a:rPr lang="en-US" dirty="0" smtClean="0">
                <a:latin typeface="Calibri"/>
                <a:cs typeface="Calibri"/>
              </a:rPr>
              <a:t>Lightweight Pullover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$24 S-XL</a:t>
            </a:r>
          </a:p>
          <a:p>
            <a:r>
              <a:rPr lang="en-US" dirty="0" smtClean="0">
                <a:latin typeface="Calibri"/>
                <a:cs typeface="Calibri"/>
              </a:rPr>
              <a:t>$28 2X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3X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4840" y="811061"/>
            <a:ext cx="16863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Dark </a:t>
            </a:r>
            <a:r>
              <a:rPr lang="en-US" dirty="0" smtClean="0">
                <a:latin typeface="Calibri"/>
                <a:cs typeface="Calibri"/>
              </a:rPr>
              <a:t>Gray </a:t>
            </a:r>
            <a:r>
              <a:rPr lang="en-US" dirty="0" smtClean="0">
                <a:latin typeface="Calibri"/>
                <a:cs typeface="Calibri"/>
              </a:rPr>
              <a:t>Heather and Sport Maroon</a:t>
            </a:r>
          </a:p>
          <a:p>
            <a:pPr algn="ctr"/>
            <a:endParaRPr lang="en-US" dirty="0">
              <a:latin typeface="Calibri"/>
              <a:cs typeface="Calibri"/>
            </a:endParaRPr>
          </a:p>
          <a:p>
            <a:pPr algn="ctr"/>
            <a:r>
              <a:rPr lang="en-US" dirty="0" smtClean="0">
                <a:latin typeface="Calibri"/>
                <a:cs typeface="Calibri"/>
              </a:rPr>
              <a:t>One Color Combo</a:t>
            </a:r>
          </a:p>
          <a:p>
            <a:pPr algn="ctr"/>
            <a:endParaRPr lang="en-US" dirty="0">
              <a:latin typeface="Calibri"/>
              <a:cs typeface="Calibri"/>
            </a:endParaRPr>
          </a:p>
        </p:txBody>
      </p:sp>
      <p:pic>
        <p:nvPicPr>
          <p:cNvPr id="5" name="Picture 4" descr="M3026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1" y="416664"/>
            <a:ext cx="2096853" cy="348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550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2091</TotalTime>
  <Words>809</Words>
  <Application>Microsoft Macintosh PowerPoint</Application>
  <PresentationFormat>On-screen Show (4:3)</PresentationFormat>
  <Paragraphs>188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Paper</vt:lpstr>
      <vt:lpstr>CCA Clothing Options</vt:lpstr>
      <vt:lpstr>Directions: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Calvary Christian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CCA Clothing Options</dc:title>
  <dc:creator>Aaron Coon</dc:creator>
  <cp:lastModifiedBy>Aaron Coon</cp:lastModifiedBy>
  <cp:revision>23</cp:revision>
  <dcterms:created xsi:type="dcterms:W3CDTF">2017-10-11T14:44:30Z</dcterms:created>
  <dcterms:modified xsi:type="dcterms:W3CDTF">2017-10-20T14:31:24Z</dcterms:modified>
</cp:coreProperties>
</file>